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98" r:id="rId3"/>
    <p:sldId id="331" r:id="rId4"/>
    <p:sldId id="332" r:id="rId5"/>
    <p:sldId id="333" r:id="rId6"/>
    <p:sldId id="334" r:id="rId7"/>
    <p:sldId id="335" r:id="rId8"/>
    <p:sldId id="340" r:id="rId9"/>
    <p:sldId id="33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4E6"/>
    <a:srgbClr val="CC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502" autoAdjust="0"/>
  </p:normalViewPr>
  <p:slideViewPr>
    <p:cSldViewPr snapToGrid="0">
      <p:cViewPr>
        <p:scale>
          <a:sx n="70" d="100"/>
          <a:sy n="70" d="100"/>
        </p:scale>
        <p:origin x="-7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42BFF-424F-4734-BDF5-6A4BC413651A}" type="datetimeFigureOut">
              <a:rPr lang="en-US" smtClean="0"/>
              <a:t>7/27/2020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E5D93-377C-4C31-92BF-7F7CED471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5D93-377C-4C31-92BF-7F7CED4715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njfHF7Ih48G8nYlzCLJyIsbFpM2gJ0N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067" y="843149"/>
            <a:ext cx="10993549" cy="165229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The influence of TV shows in the development of antisocial behaviours among the youth</a:t>
            </a:r>
            <a:endParaRPr lang="en-US" sz="3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56956" y="3599543"/>
            <a:ext cx="5403273" cy="263500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2800" dirty="0" err="1"/>
              <a:t>Meera</a:t>
            </a:r>
            <a:r>
              <a:rPr lang="en-GB" sz="2800" dirty="0"/>
              <a:t> Abu </a:t>
            </a:r>
            <a:r>
              <a:rPr lang="en-GB" sz="2800" dirty="0" err="1"/>
              <a:t>Hejleh</a:t>
            </a:r>
            <a:endParaRPr lang="en-GB" sz="2800" dirty="0"/>
          </a:p>
          <a:p>
            <a:pPr algn="ctr"/>
            <a:r>
              <a:rPr lang="en-GB" sz="2800" dirty="0"/>
              <a:t>250928035</a:t>
            </a:r>
          </a:p>
          <a:p>
            <a:pPr algn="ctr"/>
            <a:r>
              <a:rPr lang="en-GB" sz="2800" dirty="0"/>
              <a:t>King’s University College</a:t>
            </a:r>
          </a:p>
          <a:p>
            <a:pPr algn="ctr"/>
            <a:r>
              <a:rPr lang="en-GB" sz="2800" dirty="0"/>
              <a:t>Professor Liam Kennedy</a:t>
            </a:r>
          </a:p>
          <a:p>
            <a:pPr algn="ctr"/>
            <a:r>
              <a:rPr lang="en-GB" sz="2800" dirty="0" smtClean="0"/>
              <a:t>Sociology3379G</a:t>
            </a:r>
          </a:p>
          <a:p>
            <a:pPr algn="ctr"/>
            <a:endParaRPr lang="en-GB" sz="2800" dirty="0"/>
          </a:p>
          <a:p>
            <a:endParaRPr lang="en-GB" sz="2800" dirty="0"/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98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GB" b="1" dirty="0"/>
              <a:t>Introduction</a:t>
            </a:r>
            <a:r>
              <a:rPr lang="en-GB" dirty="0"/>
              <a:t/>
            </a:r>
            <a:br>
              <a:rPr lang="en-GB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successful television design by Philo Taylor in 1927, the television set has played a vital role in relaying information in the form of pictures and verbal components (</a:t>
            </a:r>
            <a:r>
              <a:rPr lang="en-US" dirty="0" err="1"/>
              <a:t>Horrocks</a:t>
            </a:r>
            <a:r>
              <a:rPr lang="en-US" dirty="0"/>
              <a:t>, 2017).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It enables mass communication practice where messages are sent to a larger population at a faster speed.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The trend has not only allowed people to know what is going on but also formed an entertainment platform.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Despite </a:t>
            </a:r>
            <a:r>
              <a:rPr lang="en-US" dirty="0"/>
              <a:t>the numerous positive significances, the evolution of television has its share of negative implications.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Antisocial </a:t>
            </a:r>
            <a:r>
              <a:rPr lang="en-US" dirty="0"/>
              <a:t>behaviors encompass behavioral traits that have the potential to cause harm to others.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i="1" dirty="0" smtClean="0"/>
              <a:t>Queen </a:t>
            </a:r>
            <a:r>
              <a:rPr lang="en-US" i="1" dirty="0"/>
              <a:t>of the South </a:t>
            </a:r>
            <a:r>
              <a:rPr lang="en-US" dirty="0"/>
              <a:t>is a TV show that entails antisocial behaviors such as murder, torture, rape, and escapes from prison; that can be easily imitated by the youth audience. </a:t>
            </a:r>
            <a:r>
              <a:rPr lang="en-US" dirty="0"/>
              <a:t> </a:t>
            </a:r>
            <a:endParaRPr lang="en-GB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320" y="4160817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507" y="1796721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0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Research Questions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27" y="1863108"/>
            <a:ext cx="6342742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This project will be guided by the following research questions:</a:t>
            </a:r>
            <a:endParaRPr lang="en-GB" b="1" dirty="0"/>
          </a:p>
          <a:p>
            <a:pPr lvl="0"/>
            <a:r>
              <a:rPr lang="en-US" dirty="0" smtClean="0"/>
              <a:t>Do </a:t>
            </a:r>
            <a:r>
              <a:rPr lang="en-US" dirty="0"/>
              <a:t>TV shows increase the prevalence of murder cases</a:t>
            </a:r>
            <a:r>
              <a:rPr lang="en-US" dirty="0" smtClean="0"/>
              <a:t>?</a:t>
            </a:r>
            <a:endParaRPr lang="en-GB" sz="1600" dirty="0"/>
          </a:p>
          <a:p>
            <a:pPr lvl="0"/>
            <a:r>
              <a:rPr lang="en-US" dirty="0"/>
              <a:t>Does TV show display relevance of torture among the youth?</a:t>
            </a:r>
            <a:endParaRPr lang="en-GB" sz="1600" dirty="0"/>
          </a:p>
          <a:p>
            <a:pPr lvl="0"/>
            <a:r>
              <a:rPr lang="en-US" dirty="0"/>
              <a:t>Do these TV shows glorify escape from legal authorities?</a:t>
            </a:r>
            <a:endParaRPr lang="en-GB" sz="1600" dirty="0"/>
          </a:p>
          <a:p>
            <a:pPr lvl="0"/>
            <a:r>
              <a:rPr lang="en-US" dirty="0"/>
              <a:t>Do TV shows promote sexual pleasure and rape among the youth?  </a:t>
            </a:r>
            <a:r>
              <a:rPr lang="en-US" dirty="0" smtClean="0"/>
              <a:t>  </a:t>
            </a:r>
            <a:endParaRPr lang="en-US" dirty="0" smtClean="0"/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Data and Methods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This </a:t>
            </a:r>
            <a:r>
              <a:rPr lang="en-US" dirty="0"/>
              <a:t>research extracted data through the use of qualitative methods.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main component of the qualitative method for this paper involves film analysis.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i="1" dirty="0" smtClean="0"/>
              <a:t>Queen </a:t>
            </a:r>
            <a:r>
              <a:rPr lang="en-US" i="1" dirty="0"/>
              <a:t>of South </a:t>
            </a:r>
            <a:r>
              <a:rPr lang="en-US" dirty="0"/>
              <a:t>is an American TV series that has a lot of connection with the research topic.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main issues that were analyzed in this TV show include content and thematic concerns.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These </a:t>
            </a:r>
            <a:r>
              <a:rPr lang="en-US" dirty="0"/>
              <a:t>elements aided in discovering how the film might intensify antisocial behavior among the </a:t>
            </a:r>
            <a:r>
              <a:rPr lang="en-US" dirty="0" smtClean="0"/>
              <a:t>youth.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255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409433"/>
            <a:ext cx="7704667" cy="161043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 Brief Background of the TV Show (</a:t>
            </a:r>
            <a:r>
              <a:rPr lang="en-US" b="1" i="1" dirty="0"/>
              <a:t>Queen of South)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383313"/>
          </a:xfrm>
          <a:solidFill>
            <a:srgbClr val="FFC000"/>
          </a:solidFill>
        </p:spPr>
        <p:txBody>
          <a:bodyPr>
            <a:normAutofit fontScale="92500" lnSpcReduction="10000"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TV series</a:t>
            </a:r>
            <a:r>
              <a:rPr lang="en-US" i="1" dirty="0"/>
              <a:t>, Queen of South, </a:t>
            </a:r>
            <a:r>
              <a:rPr lang="en-US" dirty="0"/>
              <a:t>is an American TV show that revolves around Teresa, who is from a humble beginning.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She flees from Mexico to Dallas (USA) after her drug-counterpart boyfriend is unexpectedly killed </a:t>
            </a:r>
            <a:r>
              <a:rPr lang="en-GB" dirty="0"/>
              <a:t>(TV Promos, 2016)</a:t>
            </a:r>
            <a:r>
              <a:rPr lang="en-US" dirty="0"/>
              <a:t>. 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While </a:t>
            </a:r>
            <a:r>
              <a:rPr lang="en-US" dirty="0"/>
              <a:t>in the USA, she cooperates with </a:t>
            </a:r>
            <a:r>
              <a:rPr lang="en-US" dirty="0" err="1"/>
              <a:t>Camila</a:t>
            </a:r>
            <a:r>
              <a:rPr lang="en-US" dirty="0"/>
              <a:t>, who is the king of an American drug cartel, to suppress the drug cartel that was responsible for the death of her Mexican boyfriend. 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In </a:t>
            </a:r>
            <a:r>
              <a:rPr lang="en-US" dirty="0"/>
              <a:t>the first episode, Teresa settles in Dallas, where she plans to become the leading powerful cross-border smuggler of drugs </a:t>
            </a:r>
            <a:r>
              <a:rPr lang="en-GB" dirty="0"/>
              <a:t>(TV Promos, 2016)</a:t>
            </a:r>
            <a:r>
              <a:rPr lang="en-US" dirty="0"/>
              <a:t>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She </a:t>
            </a:r>
            <a:r>
              <a:rPr lang="en-US" dirty="0"/>
              <a:t>also plans to retaliate against the murder of her Mexican lover.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Teresa </a:t>
            </a:r>
            <a:r>
              <a:rPr lang="en-US" dirty="0"/>
              <a:t>conspires with other personalities to suppress the leading drug trafficking team and its associates in the USA to dominate the drug trafficking world between the USA and Mexico </a:t>
            </a:r>
            <a:r>
              <a:rPr lang="en-GB" dirty="0"/>
              <a:t>(TV Promos, 2016)</a:t>
            </a:r>
            <a:r>
              <a:rPr lang="en-US" dirty="0"/>
              <a:t>. 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TV series has 52 episodes. Generally, it entails a lot of malpractices, which include betrayal, murder, drug trafficking, sexual immorality, corruption, among others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0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Discussion of the Findings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One </a:t>
            </a:r>
            <a:r>
              <a:rPr lang="en-US" dirty="0"/>
              <a:t>of the major themes that might negatively influence the youth audience is the use of murder as an avenue for avenging and getting rid of one’s enemies and competitors.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Another antisocial behavior that is showcased in the TV series is the use of torture as the best remedy for extracting useful information from someone.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Besides, the TV series glorifies the employment of violence to escape from authorities</a:t>
            </a:r>
            <a:r>
              <a:rPr lang="en-US" dirty="0" smtClean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Again, the film showcases that a person can easily acquire sexual pleasure through rape.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4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Conclusion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63427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 smtClean="0"/>
              <a:t>To </a:t>
            </a:r>
            <a:r>
              <a:rPr lang="en-US" dirty="0"/>
              <a:t>conclude, the invention of television enabled people to access information quickly.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Despite the numerous positive significances, the invention and the technological TV advancements have led to negative implications, especially amongst the youth audience</a:t>
            </a:r>
            <a:r>
              <a:rPr lang="en-US" dirty="0" smtClean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Even though this research was limited to </a:t>
            </a:r>
            <a:r>
              <a:rPr lang="en-US" i="1" dirty="0" smtClean="0"/>
              <a:t>the Queen of the South, </a:t>
            </a:r>
            <a:r>
              <a:rPr lang="en-US" dirty="0" smtClean="0"/>
              <a:t>it is evident that there are other TV shows that </a:t>
            </a:r>
            <a:r>
              <a:rPr lang="en-US" dirty="0" smtClean="0"/>
              <a:t>presents criminal activities that influence behaviors of the youth.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parents should be responsible and provide necessary guidance to their children regarding the nature of these TV shows.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It is the work of every parent or guardian to explain to their children that the criminal activities in these movies are unethical and unlawful.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8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err="1" smtClean="0"/>
              <a:t>Horrocks</a:t>
            </a:r>
            <a:r>
              <a:rPr lang="en-GB" sz="2400" dirty="0"/>
              <a:t>, C. (2017). </a:t>
            </a:r>
            <a:r>
              <a:rPr lang="en-GB" sz="2400" i="1" dirty="0"/>
              <a:t>The joy of sets: A short history of the television</a:t>
            </a:r>
            <a:r>
              <a:rPr lang="en-GB" sz="2400" dirty="0"/>
              <a:t>. </a:t>
            </a:r>
            <a:r>
              <a:rPr lang="en-GB" sz="2400" dirty="0" err="1"/>
              <a:t>Reaktion</a:t>
            </a:r>
            <a:r>
              <a:rPr lang="en-GB" sz="2400" dirty="0"/>
              <a:t> Books.</a:t>
            </a:r>
          </a:p>
          <a:p>
            <a:r>
              <a:rPr lang="en-GB" sz="2400" dirty="0"/>
              <a:t>TV Promos. (2016). </a:t>
            </a:r>
            <a:r>
              <a:rPr lang="en-GB" sz="2400" i="1" dirty="0"/>
              <a:t>Queen of the South</a:t>
            </a:r>
            <a:r>
              <a:rPr lang="en-GB" sz="2400" dirty="0"/>
              <a:t> [Video]. Retrieved from </a:t>
            </a:r>
            <a:r>
              <a:rPr lang="en-GB" sz="2400" u="sng" dirty="0">
                <a:hlinkClick r:id="rId2"/>
              </a:rPr>
              <a:t>https://www.youtube.com/playlist?list=PLnjfHF7Ih48G8nYlzCLJyIsbFpM2gJ0NO</a:t>
            </a:r>
            <a:r>
              <a:rPr lang="en-GB" sz="2400" dirty="0"/>
              <a:t> </a:t>
            </a:r>
            <a:r>
              <a:rPr lang="en-GB" sz="2400" dirty="0" smtClean="0"/>
              <a:t> </a:t>
            </a: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73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-505409"/>
            <a:ext cx="7704667" cy="1981200"/>
          </a:xfrm>
        </p:spPr>
        <p:txBody>
          <a:bodyPr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0505840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24000" lvl="1" indent="0">
              <a:buNone/>
            </a:pP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66" y="1986455"/>
            <a:ext cx="10531365" cy="455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1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735</Words>
  <Application>Microsoft Office PowerPoint</Application>
  <PresentationFormat>Custom</PresentationFormat>
  <Paragraphs>57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Dividend</vt:lpstr>
      <vt:lpstr>The influence of TV shows in the development of antisocial behaviours among the youth</vt:lpstr>
      <vt:lpstr>Introduction </vt:lpstr>
      <vt:lpstr>Research Questions </vt:lpstr>
      <vt:lpstr>Data and Methods </vt:lpstr>
      <vt:lpstr>A Brief Background of the TV Show (Queen of South) </vt:lpstr>
      <vt:lpstr>Discussion of the Findings </vt:lpstr>
      <vt:lpstr>Conclusion </vt:lpstr>
      <vt:lpstr>References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Marketing</dc:title>
  <dc:creator>Ryan Langan</dc:creator>
  <cp:lastModifiedBy>Terry</cp:lastModifiedBy>
  <cp:revision>150</cp:revision>
  <dcterms:created xsi:type="dcterms:W3CDTF">2020-05-14T23:31:58Z</dcterms:created>
  <dcterms:modified xsi:type="dcterms:W3CDTF">2020-07-27T21:13:28Z</dcterms:modified>
</cp:coreProperties>
</file>